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CC00CC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76C16-AA13-474B-B4D2-50F8E1E304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1D148-A62D-485F-AFA4-6B4ACD53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0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6C16-AA13-474B-B4D2-50F8E1E304BE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1D148-A62D-485F-AFA4-6B4ACD53D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mtClean="0">
                <a:solidFill>
                  <a:srgbClr val="000000"/>
                </a:solidFill>
                <a:cs typeface="Times New Roman" pitchFamily="18" charset="0"/>
              </a:rPr>
              <a:t>Lecture 2 Assembly Language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681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Symbol Table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Opcodes and operands in Assembly language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language: </a:t>
            </a:r>
            <a:r>
              <a:rPr lang="en-US" smtClean="0">
                <a:solidFill>
                  <a:srgbClr val="FF0000"/>
                </a:solidFill>
              </a:rPr>
              <a:t>comment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language: </a:t>
            </a:r>
            <a:r>
              <a:rPr lang="en-US" smtClean="0">
                <a:solidFill>
                  <a:srgbClr val="FF0000"/>
                </a:solidFill>
              </a:rPr>
              <a:t>constants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program: </a:t>
            </a:r>
            <a:r>
              <a:rPr lang="en-US" smtClean="0">
                <a:solidFill>
                  <a:srgbClr val="FF0000"/>
                </a:solidFill>
              </a:rPr>
              <a:t>characters and string constants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4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ASCII Character Table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Assembler directive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</a:t>
            </a:r>
            <a:r>
              <a:rPr lang="en-US" smtClean="0">
                <a:solidFill>
                  <a:srgbClr val="FF0000"/>
                </a:solidFill>
              </a:rPr>
              <a:t>equ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4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</a:t>
            </a:r>
            <a:r>
              <a:rPr lang="en-US" smtClean="0">
                <a:solidFill>
                  <a:srgbClr val="FF0000"/>
                </a:solidFill>
              </a:rPr>
              <a:t>org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storage directives: </a:t>
            </a:r>
            <a:r>
              <a:rPr lang="en-US" smtClean="0">
                <a:solidFill>
                  <a:srgbClr val="FF0000"/>
                </a:solidFill>
              </a:rPr>
              <a:t>dc.b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Assembly Language?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3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dc.b examples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1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</a:t>
            </a:r>
            <a:r>
              <a:rPr lang="en-US" smtClean="0">
                <a:solidFill>
                  <a:srgbClr val="FF0000"/>
                </a:solidFill>
              </a:rPr>
              <a:t>dc.w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7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</a:t>
            </a:r>
            <a:r>
              <a:rPr lang="en-US" smtClean="0">
                <a:solidFill>
                  <a:srgbClr val="FF0000"/>
                </a:solidFill>
              </a:rPr>
              <a:t>ds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6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83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arithmetic/logical expressions</a:t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2800" smtClean="0">
                <a:solidFill>
                  <a:srgbClr val="0000FF"/>
                </a:solidFill>
              </a:rPr>
              <a:t>(allowed in describing constants in assembly coding)</a:t>
            </a:r>
            <a:endParaRPr lang="en-US" sz="2800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13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Arithmetic/logical computations in constant expression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68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Program in Assembly?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 (cont)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19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 (cont)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Assembler?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5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Program Sections?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Typical memory arrangement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6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 - </a:t>
            </a:r>
            <a:r>
              <a:rPr lang="en-US" smtClean="0">
                <a:solidFill>
                  <a:srgbClr val="FF0000"/>
                </a:solidFill>
              </a:rPr>
              <a:t>section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8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about Program Sections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5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Section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95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Assembling, Compiling, and Linking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6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Linker?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Linker Parameter File?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13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Linker Parameter File Keywords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4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Exercise: Operands and their size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0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Programming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62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 Quiz1: Operands and their size (cont)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93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Pop Quiz1: Operands (cont)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36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Assembler directives: </a:t>
            </a:r>
            <a:r>
              <a:rPr lang="en-US" smtClean="0">
                <a:solidFill>
                  <a:srgbClr val="FF0000"/>
                </a:solidFill>
              </a:rPr>
              <a:t>Macro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Macro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89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Macros with arguments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62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you use a label inside a Macro?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9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Macros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25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Macros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69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Drawbacks to programming in assembly language</a:t>
            </a:r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81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Native and Cross Assemblers?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3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13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Cross-Assembler?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1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3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Input/Output (I/O) Ports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06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Direction Register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7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I/O Port Addresses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Assembly source code fields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02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(Assembly language) Label?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Symbol Table Example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1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Two-Pass Assembler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51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On-screen Show (4:3)</PresentationFormat>
  <Paragraphs>53</Paragraphs>
  <Slides>54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Lecture 2 Assembly Language</vt:lpstr>
      <vt:lpstr>What’s Assembly Language?</vt:lpstr>
      <vt:lpstr>What’s Assembler?</vt:lpstr>
      <vt:lpstr>Assembly Programming</vt:lpstr>
      <vt:lpstr>Assembly Example</vt:lpstr>
      <vt:lpstr>Assembly source code fields</vt:lpstr>
      <vt:lpstr>What’s (Assembly language) Label?</vt:lpstr>
      <vt:lpstr>Symbol Table Example</vt:lpstr>
      <vt:lpstr>Two-Pass Assembler</vt:lpstr>
      <vt:lpstr>Symbol Table Example</vt:lpstr>
      <vt:lpstr>Opcodes and operands in Assembly language</vt:lpstr>
      <vt:lpstr>Assembly language: comment</vt:lpstr>
      <vt:lpstr>Assembly language: constants</vt:lpstr>
      <vt:lpstr>Assembly program: characters and string constants</vt:lpstr>
      <vt:lpstr>ASCII Character Table</vt:lpstr>
      <vt:lpstr>Assembler directive</vt:lpstr>
      <vt:lpstr>Assembler directives: equ</vt:lpstr>
      <vt:lpstr>Assembler directives: org</vt:lpstr>
      <vt:lpstr>Assembler storage directives: dc.b</vt:lpstr>
      <vt:lpstr>Assembler directives: dc.b examples</vt:lpstr>
      <vt:lpstr>Assembler directives: dc.w</vt:lpstr>
      <vt:lpstr>Assembler directives: ds</vt:lpstr>
      <vt:lpstr>Assembly Example</vt:lpstr>
      <vt:lpstr>arithmetic/logical expressions (allowed in describing constants in assembly coding)</vt:lpstr>
      <vt:lpstr>Arithmetic/logical computations in constant expression</vt:lpstr>
      <vt:lpstr>How to Program in Assembly?</vt:lpstr>
      <vt:lpstr>Exercise</vt:lpstr>
      <vt:lpstr>Exercise (cont)</vt:lpstr>
      <vt:lpstr>Exercise (cont)</vt:lpstr>
      <vt:lpstr>What are Program Sections?</vt:lpstr>
      <vt:lpstr>Typical memory arrangement</vt:lpstr>
      <vt:lpstr>Assembler Directive - section</vt:lpstr>
      <vt:lpstr>More about Program Sections</vt:lpstr>
      <vt:lpstr>Section Example</vt:lpstr>
      <vt:lpstr>Assembling, Compiling, and Linking</vt:lpstr>
      <vt:lpstr>What’s Linker?</vt:lpstr>
      <vt:lpstr>What’s Linker Parameter File?</vt:lpstr>
      <vt:lpstr>Linker Parameter File Keywords</vt:lpstr>
      <vt:lpstr>Exercise: Operands and their size</vt:lpstr>
      <vt:lpstr>Pop Quiz1: Operands and their size (cont)</vt:lpstr>
      <vt:lpstr>Pop Quiz1: Operands (cont)</vt:lpstr>
      <vt:lpstr>Assembler directives: Macro</vt:lpstr>
      <vt:lpstr>Macro example</vt:lpstr>
      <vt:lpstr>Macros with arguments</vt:lpstr>
      <vt:lpstr>Can you use a label inside a Macro?</vt:lpstr>
      <vt:lpstr>Macros</vt:lpstr>
      <vt:lpstr>Macros</vt:lpstr>
      <vt:lpstr>Drawbacks to programming in assembly language</vt:lpstr>
      <vt:lpstr>What are Native and Cross Assemblers?</vt:lpstr>
      <vt:lpstr>What’s Cross-Assembler?</vt:lpstr>
      <vt:lpstr>PowerPoint Presentation</vt:lpstr>
      <vt:lpstr>Input/Output (I/O) Ports</vt:lpstr>
      <vt:lpstr>Data Direction Register</vt:lpstr>
      <vt:lpstr>I/O Port Addresses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 Assembly Language</dc:title>
  <dc:creator>John Lee</dc:creator>
  <cp:lastModifiedBy>John Lee</cp:lastModifiedBy>
  <cp:revision>1</cp:revision>
  <dcterms:created xsi:type="dcterms:W3CDTF">2018-09-07T20:22:35Z</dcterms:created>
  <dcterms:modified xsi:type="dcterms:W3CDTF">2018-09-07T20:22:35Z</dcterms:modified>
</cp:coreProperties>
</file>